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23" r:id="rId3"/>
    <p:sldId id="325" r:id="rId4"/>
    <p:sldId id="261" r:id="rId5"/>
    <p:sldId id="326" r:id="rId6"/>
    <p:sldId id="310" r:id="rId7"/>
    <p:sldId id="319" r:id="rId8"/>
    <p:sldId id="312" r:id="rId9"/>
    <p:sldId id="311" r:id="rId10"/>
    <p:sldId id="318" r:id="rId11"/>
    <p:sldId id="256" r:id="rId12"/>
    <p:sldId id="257" r:id="rId13"/>
    <p:sldId id="258" r:id="rId14"/>
    <p:sldId id="259" r:id="rId15"/>
    <p:sldId id="260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327" r:id="rId24"/>
    <p:sldId id="320" r:id="rId25"/>
    <p:sldId id="317" r:id="rId26"/>
    <p:sldId id="314" r:id="rId27"/>
    <p:sldId id="328" r:id="rId28"/>
    <p:sldId id="269" r:id="rId29"/>
    <p:sldId id="270" r:id="rId30"/>
    <p:sldId id="271" r:id="rId31"/>
    <p:sldId id="272" r:id="rId32"/>
    <p:sldId id="273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321" r:id="rId45"/>
    <p:sldId id="316" r:id="rId46"/>
    <p:sldId id="315" r:id="rId47"/>
    <p:sldId id="329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6" r:id="rId56"/>
    <p:sldId id="297" r:id="rId57"/>
    <p:sldId id="298" r:id="rId58"/>
    <p:sldId id="300" r:id="rId59"/>
    <p:sldId id="299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11" autoAdjust="0"/>
  </p:normalViewPr>
  <p:slideViewPr>
    <p:cSldViewPr>
      <p:cViewPr>
        <p:scale>
          <a:sx n="51" d="100"/>
          <a:sy n="51" d="100"/>
        </p:scale>
        <p:origin x="-139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1EF2-DF0B-40BC-816E-A10EDEC06FFC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28C6-9364-4DEC-9B8B-554A65AA6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382000" cy="6019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28600" y="0"/>
            <a:ext cx="8454220" cy="51054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en-US" sz="8800" b="1" dirty="0" err="1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utonnyMJ" pitchFamily="2" charset="0"/>
              </a:rPr>
              <a:t>evsjv</a:t>
            </a:r>
            <a:r>
              <a:rPr lang="en-US" sz="8800" b="1" dirty="0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utonnyMJ" pitchFamily="2" charset="0"/>
              </a:rPr>
              <a:t> </a:t>
            </a:r>
            <a:r>
              <a:rPr lang="en-US" sz="8800" b="1" dirty="0" err="1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utonnyMJ" pitchFamily="2" charset="0"/>
              </a:rPr>
              <a:t>wefvM</a:t>
            </a:r>
            <a:endParaRPr lang="en-US" sz="8800" b="1" dirty="0" smtClean="0">
              <a:ln w="19050">
                <a:solidFill>
                  <a:schemeClr val="bg1"/>
                </a:solidFill>
              </a:ln>
              <a:solidFill>
                <a:srgbClr val="C00000"/>
              </a:solidFill>
              <a:latin typeface="SutonnyMJ" pitchFamily="2" charset="0"/>
            </a:endParaRPr>
          </a:p>
          <a:p>
            <a:pPr algn="ctr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en-US" sz="8800" b="1" dirty="0" smtClean="0">
                <a:ln w="38100">
                  <a:solidFill>
                    <a:srgbClr val="FFFF00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SutonnyMJ" pitchFamily="2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K¨v›Ub‡g›U</a:t>
            </a:r>
            <a:r>
              <a:rPr lang="en-US" sz="8800" b="1" dirty="0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cvewjK</a:t>
            </a:r>
            <a:r>
              <a:rPr lang="en-US" sz="8800" b="1" dirty="0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    ¯‹</a:t>
            </a:r>
            <a:r>
              <a:rPr lang="en-US" sz="8800" b="1" dirty="0" err="1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zj</a:t>
            </a:r>
            <a:r>
              <a:rPr lang="en-US" sz="8800" b="1" dirty="0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 GÛ </a:t>
            </a:r>
            <a:r>
              <a:rPr lang="en-US" sz="8800" b="1" dirty="0" err="1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K‡jR</a:t>
            </a:r>
            <a:r>
              <a:rPr lang="en-US" sz="8800" b="1" dirty="0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 ‡</a:t>
            </a:r>
            <a:r>
              <a:rPr lang="en-US" sz="8800" b="1" dirty="0" err="1" smtClean="0">
                <a:ln w="127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ysClr val="windowText" lastClr="000000"/>
                </a:solidFill>
                <a:latin typeface="SutonnyMJ" pitchFamily="2" charset="0"/>
              </a:rPr>
              <a:t>gv‡gbkvnx</a:t>
            </a:r>
            <a:endParaRPr lang="en-US" sz="8800" b="1" dirty="0" smtClean="0">
              <a:ln w="12700"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ysClr val="windowText" lastClr="000000"/>
              </a:solidFill>
              <a:latin typeface="SutonnyMJ" pitchFamily="2" charset="0"/>
            </a:endParaRPr>
          </a:p>
          <a:p>
            <a:pPr lvl="0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endParaRPr lang="en-US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  <a:reflection blurRad="6350" stA="60000" endA="900" endPos="58000" dir="5400000" sy="-100000" algn="bl" rotWithShape="0"/>
              </a:effectLst>
              <a:latin typeface="Stencil" pitchFamily="82" charset="0"/>
              <a:cs typeface="NikoshBAN" pitchFamily="2" charset="0"/>
            </a:endParaRPr>
          </a:p>
        </p:txBody>
      </p:sp>
      <p:pic>
        <p:nvPicPr>
          <p:cNvPr id="4" name="Picture 3" descr="20161118_202433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6749"/>
            <a:ext cx="9144000" cy="14512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6941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chashar dukkhu\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914400"/>
            <a:ext cx="5181600" cy="56388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>
            <a:off x="3352800" y="4114800"/>
            <a:ext cx="2667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29718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iv‡Kqv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mvLvIqvZ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nv‡mb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1880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mv‡ji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9B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wW‡m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¤^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i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iscyi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wgVvcyKzi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_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vbv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AšÍM©Z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cvqive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›`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MÖv‡g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Rb¥MÖnY</a:t>
            </a:r>
            <a:r>
              <a:rPr lang="en-US" sz="4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SutonnyMJ"/>
                <a:ea typeface="Calibri"/>
                <a:cs typeface="Times New Roman"/>
              </a:rPr>
              <a:t>K‡ib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3124200" y="152400"/>
            <a:ext cx="3124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2800" dirty="0" smtClean="0">
              <a:solidFill>
                <a:schemeClr val="tx1"/>
              </a:solidFill>
              <a:latin typeface="SutonnyMJ" pitchFamily="2" charset="0"/>
              <a:ea typeface="Calibri" pitchFamily="34" charset="0"/>
              <a:cs typeface="SutonnyMJ" pitchFamily="2" charset="0"/>
            </a:endParaRPr>
          </a:p>
          <a:p>
            <a:pPr lvl="0" algn="ctr"/>
            <a:endParaRPr lang="en-US" sz="2800" dirty="0" smtClean="0">
              <a:solidFill>
                <a:schemeClr val="tx1"/>
              </a:solidFill>
              <a:latin typeface="SutonnyMJ" pitchFamily="2" charset="0"/>
              <a:ea typeface="Calibri" pitchFamily="34" charset="0"/>
              <a:cs typeface="SutonnyMJ" pitchFamily="2" charset="0"/>
            </a:endParaRPr>
          </a:p>
          <a:p>
            <a:pPr lvl="0" algn="ctr"/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†</a:t>
            </a:r>
            <a:r>
              <a:rPr lang="en-US" sz="28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jLK</a:t>
            </a:r>
            <a:r>
              <a:rPr lang="en-US" sz="28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- </a:t>
            </a:r>
            <a:r>
              <a:rPr lang="en-US" sz="28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cwiwPwZ</a:t>
            </a:r>
            <a:endParaRPr lang="en-US" sz="2800" b="1" dirty="0" smtClean="0">
              <a:solidFill>
                <a:schemeClr val="tx1"/>
              </a:solidFill>
              <a:latin typeface="SutonnyMJ" pitchFamily="2" charset="0"/>
              <a:ea typeface="Calibri" pitchFamily="34" charset="0"/>
              <a:cs typeface="SutonnyMJ" pitchFamily="2" charset="0"/>
            </a:endParaRPr>
          </a:p>
          <a:p>
            <a:pPr lvl="0" algn="ctr"/>
            <a:endParaRPr lang="en-US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hashar dukkhu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33400"/>
            <a:ext cx="7696200" cy="4038600"/>
          </a:xfrm>
          <a:prstGeom prst="rect">
            <a:avLst/>
          </a:prstGeom>
          <a:noFill/>
        </p:spPr>
      </p:pic>
      <p:sp>
        <p:nvSpPr>
          <p:cNvPr id="8" name="Up Arrow Callout 7"/>
          <p:cNvSpPr/>
          <p:nvPr/>
        </p:nvSpPr>
        <p:spPr>
          <a:xfrm>
            <a:off x="1371600" y="4800600"/>
            <a:ext cx="6781800" cy="15240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ÿ‡Z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ÿ‡Z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cyBov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gwi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, †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i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fvB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1" y="990600"/>
            <a:ext cx="4114800" cy="3890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03520" y="984738"/>
            <a:ext cx="3459480" cy="38920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 descr="E:\chashar dukkhu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9563" y="-228600"/>
            <a:ext cx="9763126" cy="73152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86000" y="0"/>
            <a:ext cx="4724400" cy="1447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SutonnyMJ"/>
                <a:ea typeface="Calibri"/>
                <a:cs typeface="Times New Roman"/>
              </a:rPr>
              <a:t>ˆ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cQv</a:t>
            </a:r>
            <a:r>
              <a:rPr lang="en-US" sz="6000" dirty="0" smtClean="0">
                <a:latin typeface="SutonnyMJ"/>
                <a:ea typeface="Calibri"/>
                <a:cs typeface="Times New Roman"/>
              </a:rPr>
              <a:t> 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chashar dukkhu\o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7937695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chashar dukkhu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3729111" cy="5458264"/>
          </a:xfrm>
          <a:prstGeom prst="rect">
            <a:avLst/>
          </a:prstGeom>
          <a:noFill/>
        </p:spPr>
      </p:pic>
      <p:pic>
        <p:nvPicPr>
          <p:cNvPr id="1028" name="Picture 4" descr="E:\chashar dukkhu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82880"/>
            <a:ext cx="4648200" cy="545592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057400" y="5867400"/>
            <a:ext cx="5638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SutonnyMJ"/>
                <a:ea typeface="Calibri"/>
                <a:cs typeface="Times New Roman"/>
              </a:rPr>
              <a:t>ee©i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hashar dukkhu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18180"/>
            <a:ext cx="7239000" cy="470161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228600"/>
            <a:ext cx="769620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Aå‡f`x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cuvPZjv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cvKv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evwo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chashar dukkhu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0"/>
            <a:ext cx="8153400" cy="3962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81200" y="304800"/>
            <a:ext cx="5334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4800" dirty="0" err="1" smtClean="0">
                <a:latin typeface="SutonnyMJ"/>
                <a:ea typeface="Calibri"/>
                <a:cs typeface="Times New Roman"/>
              </a:rPr>
              <a:t>ijI‡q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chashar dukkhu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05800" cy="4648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71600" y="5334000"/>
            <a:ext cx="6553200" cy="1371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atin typeface="SutonnyMJ"/>
                <a:ea typeface="Calibri"/>
                <a:cs typeface="Times New Roman"/>
              </a:rPr>
              <a:t>UªvgI‡q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chashar dukkhu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8600"/>
            <a:ext cx="7467600" cy="4343400"/>
          </a:xfrm>
          <a:prstGeom prst="rect">
            <a:avLst/>
          </a:prstGeom>
          <a:noFill/>
        </p:spPr>
      </p:pic>
      <p:pic>
        <p:nvPicPr>
          <p:cNvPr id="4099" name="Picture 3" descr="F:\chashar dukkhu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8600"/>
            <a:ext cx="7467600" cy="4343400"/>
          </a:xfrm>
          <a:prstGeom prst="rect">
            <a:avLst/>
          </a:prstGeom>
          <a:noFill/>
        </p:spPr>
      </p:pic>
      <p:pic>
        <p:nvPicPr>
          <p:cNvPr id="4100" name="Picture 4" descr="F:\chashar dukkhu\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28600"/>
            <a:ext cx="7467600" cy="4419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66800" y="5029200"/>
            <a:ext cx="73152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SutonnyMJ" pitchFamily="2" charset="0"/>
                <a:ea typeface="Calibri"/>
                <a:cs typeface="SutonnyMJ" pitchFamily="2" charset="0"/>
              </a:rPr>
              <a:t>স্টিgvi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G‡iv‡cøb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, †</a:t>
            </a:r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gvUi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jwi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chashar dukkhu\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7848600" cy="4343400"/>
          </a:xfrm>
          <a:prstGeom prst="rect">
            <a:avLst/>
          </a:prstGeom>
          <a:noFill/>
        </p:spPr>
      </p:pic>
      <p:pic>
        <p:nvPicPr>
          <p:cNvPr id="5123" name="Picture 3" descr="F:\chashar dukkhu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"/>
            <a:ext cx="8001000" cy="4495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14400" y="5029200"/>
            <a:ext cx="7391400" cy="1676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6600" dirty="0" err="1" smtClean="0">
                <a:latin typeface="SutonnyMJ"/>
                <a:ea typeface="Calibri"/>
                <a:cs typeface="Times New Roman"/>
              </a:rPr>
              <a:t>Uwj‡dvb</a:t>
            </a:r>
            <a:r>
              <a:rPr lang="en-US" sz="6600" dirty="0" smtClean="0">
                <a:latin typeface="SutonnyMJ"/>
                <a:ea typeface="Calibri"/>
                <a:cs typeface="Times New Roman"/>
              </a:rPr>
              <a:t>, †</a:t>
            </a:r>
            <a:r>
              <a:rPr lang="en-US" sz="6600" dirty="0" err="1" smtClean="0">
                <a:latin typeface="SutonnyMJ"/>
                <a:ea typeface="Calibri"/>
                <a:cs typeface="Times New Roman"/>
              </a:rPr>
              <a:t>UwjMÖvd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34904"/>
            <a:ext cx="8686800" cy="429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895600" y="2667000"/>
            <a:ext cx="5791200" cy="1295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en-US" sz="7200" dirty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 </a:t>
            </a:r>
            <a:r>
              <a:rPr lang="en-US" sz="7200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†</a:t>
            </a:r>
            <a:r>
              <a:rPr lang="en-US" sz="7200" dirty="0" err="1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Zvgv</a:t>
            </a:r>
            <a:r>
              <a:rPr lang="en-US" sz="7200" dirty="0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‡`i </a:t>
            </a:r>
            <a:r>
              <a:rPr lang="en-US" sz="7200" dirty="0" err="1" smtClean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mevB‡K</a:t>
            </a:r>
            <a:endParaRPr lang="en-US" sz="7200" baseline="0" dirty="0" smtClean="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4114800"/>
            <a:ext cx="9144000" cy="23622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 algn="ctr">
              <a:lnSpc>
                <a:spcPts val="21000"/>
              </a:lnSpc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en-US" sz="199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SutonnyMJ" pitchFamily="2" charset="0"/>
                <a:cs typeface="NikoshBAN" pitchFamily="2" charset="0"/>
              </a:rPr>
              <a:t>¯^v</a:t>
            </a:r>
            <a:r>
              <a:rPr lang="en-US" sz="199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SutonnyMJ" pitchFamily="2" charset="0"/>
                <a:cs typeface="NikoshBAN" pitchFamily="2" charset="0"/>
              </a:rPr>
              <a:t> </a:t>
            </a:r>
            <a:r>
              <a:rPr lang="en-US" sz="199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/>
                <a:latin typeface="SutonnyMJ" pitchFamily="2" charset="0"/>
                <a:cs typeface="NikoshBAN" pitchFamily="2" charset="0"/>
              </a:rPr>
              <a:t>M</a:t>
            </a:r>
            <a:r>
              <a:rPr lang="en-US" sz="199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/>
                <a:latin typeface="SutonnyMJ" pitchFamily="2" charset="0"/>
                <a:cs typeface="NikoshBAN" pitchFamily="2" charset="0"/>
              </a:rPr>
              <a:t> </a:t>
            </a:r>
            <a:r>
              <a:rPr lang="en-US" sz="19900" b="1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utonnyMJ" pitchFamily="2" charset="0"/>
                <a:cs typeface="NikoshBAN" pitchFamily="2" charset="0"/>
              </a:rPr>
              <a:t>Z</a:t>
            </a:r>
            <a:r>
              <a:rPr lang="en-US" sz="199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SutonnyMJ" pitchFamily="2" charset="0"/>
                <a:cs typeface="NikoshBAN" pitchFamily="2" charset="0"/>
              </a:rPr>
              <a:t> g</a:t>
            </a:r>
            <a:endParaRPr lang="en-US" sz="19900" b="1" baseline="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90600" y="685800"/>
            <a:ext cx="7772400" cy="145974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en-US" sz="88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wWwRUvj</a:t>
            </a:r>
            <a:r>
              <a:rPr lang="en-US" sz="88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 </a:t>
            </a:r>
            <a:r>
              <a:rPr lang="en-US" sz="88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evsjv</a:t>
            </a:r>
            <a:r>
              <a:rPr lang="en-US" sz="88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 </a:t>
            </a:r>
            <a:r>
              <a:rPr lang="en-US" sz="8800" dirty="0" err="1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K¬v‡m</a:t>
            </a:r>
            <a:r>
              <a:rPr lang="en-US" sz="8800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SutonnyMJ" pitchFamily="2" charset="0"/>
                <a:cs typeface="NikoshBAN" pitchFamily="2" charset="0"/>
              </a:rPr>
              <a:t> </a:t>
            </a:r>
            <a:endParaRPr lang="en-US" sz="8800" baseline="0" dirty="0" smtClean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48018" y="152400"/>
            <a:ext cx="6281382" cy="208981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endParaRPr lang="en-US" sz="7200" b="1" baseline="0" dirty="0" smtClean="0">
              <a:ln w="19050" cmpd="sng">
                <a:solidFill>
                  <a:srgbClr val="FFFFFF"/>
                </a:solidFill>
                <a:prstDash val="solid"/>
                <a:miter lim="800000"/>
              </a:ln>
              <a:blipFill dpi="0" rotWithShape="1">
                <a:blip r:embed="rId4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algn="tl" rotWithShape="0">
                  <a:srgbClr val="000000"/>
                </a:outerShdw>
                <a:reflection blurRad="6350" stA="60000" endA="900" endPos="58000" dir="5400000" sy="-100000" algn="bl" rotWithShape="0"/>
              </a:effectLst>
              <a:latin typeface="Stencil" pitchFamily="8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432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chashar dukkhu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458200" cy="4419600"/>
          </a:xfrm>
          <a:prstGeom prst="rect">
            <a:avLst/>
          </a:prstGeom>
          <a:noFill/>
        </p:spPr>
      </p:pic>
      <p:pic>
        <p:nvPicPr>
          <p:cNvPr id="6147" name="Picture 3" descr="F:\chashar dukkhu\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4495800" cy="4419600"/>
          </a:xfrm>
          <a:prstGeom prst="rect">
            <a:avLst/>
          </a:prstGeom>
          <a:noFill/>
        </p:spPr>
      </p:pic>
      <p:pic>
        <p:nvPicPr>
          <p:cNvPr id="6149" name="Picture 5" descr="F:\chashar dukkhu\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6968" y="228600"/>
            <a:ext cx="4048432" cy="4419600"/>
          </a:xfrm>
          <a:prstGeom prst="rect">
            <a:avLst/>
          </a:prstGeom>
          <a:noFill/>
        </p:spPr>
      </p:pic>
      <p:pic>
        <p:nvPicPr>
          <p:cNvPr id="1026" name="Picture 2" descr="E:\chashar dukkhu\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28600"/>
            <a:ext cx="8534400" cy="454721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914400" y="5257800"/>
            <a:ext cx="7543800" cy="1143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cvóvwdm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wPwVc‡Îi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mywbqwgZ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Wwjfvwi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chashar dukkhu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305800" cy="4648200"/>
          </a:xfrm>
          <a:prstGeom prst="rect">
            <a:avLst/>
          </a:prstGeom>
          <a:noFill/>
        </p:spPr>
      </p:pic>
      <p:pic>
        <p:nvPicPr>
          <p:cNvPr id="7171" name="Picture 3" descr="F:\chashar dukkhu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382000" cy="4648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85800" y="5181600"/>
            <a:ext cx="76200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atin typeface="SutonnyMJ"/>
                <a:ea typeface="Calibri"/>
                <a:cs typeface="Times New Roman"/>
              </a:rPr>
              <a:t>cvUKj</a:t>
            </a:r>
            <a:r>
              <a:rPr lang="en-US" sz="7200" dirty="0" smtClean="0">
                <a:latin typeface="SutonnyMJ"/>
                <a:ea typeface="Calibri"/>
                <a:cs typeface="Times New Roman"/>
              </a:rPr>
              <a:t>,  </a:t>
            </a:r>
            <a:r>
              <a:rPr lang="en-US" sz="7200" dirty="0" err="1" smtClean="0">
                <a:latin typeface="SutonnyMJ"/>
                <a:ea typeface="Calibri"/>
                <a:cs typeface="Times New Roman"/>
              </a:rPr>
              <a:t>PUKj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chashar dukkhu\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8153400" cy="41545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5029200"/>
            <a:ext cx="7848600" cy="1371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AÆvwjKvi</a:t>
            </a:r>
            <a:r>
              <a:rPr lang="en-US" sz="6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P~ovq</a:t>
            </a:r>
            <a:r>
              <a:rPr lang="en-US" sz="6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eo</a:t>
            </a:r>
            <a:r>
              <a:rPr lang="en-US" sz="6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eo</a:t>
            </a:r>
            <a:r>
              <a:rPr lang="en-US" sz="6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Nwo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9200" y="1143000"/>
            <a:ext cx="6629400" cy="5257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SutonnyMJ" pitchFamily="2" charset="0"/>
              </a:rPr>
              <a:t>g~j¨vqb</a:t>
            </a:r>
            <a:endParaRPr lang="en-US" sz="6600" dirty="0" smtClean="0">
              <a:solidFill>
                <a:srgbClr val="FF0000"/>
              </a:solidFill>
              <a:latin typeface="SutonnyMJ" pitchFamily="2" charset="0"/>
            </a:endParaRPr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SutonnyMJ" pitchFamily="2" charset="0"/>
              </a:rPr>
              <a:t>    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1.ÓwKš‘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Bnvi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Aci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c„ôvI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Av‡QÓÑ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Aci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c„ôvq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Kx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Av‡Q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?</a:t>
            </a:r>
          </a:p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 2.avb¨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Zvi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emyÜiv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hviÓÑK_vwU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†Kb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ejv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SutonnyMJ" pitchFamily="2" charset="0"/>
              </a:rPr>
              <a:t>n‡q‡Q</a:t>
            </a:r>
            <a:r>
              <a:rPr lang="en-US" sz="4800" b="1" dirty="0" smtClean="0">
                <a:solidFill>
                  <a:srgbClr val="002060"/>
                </a:solidFill>
                <a:latin typeface="SutonnyMJ" pitchFamily="2" charset="0"/>
              </a:rPr>
              <a:t> ?</a:t>
            </a:r>
          </a:p>
          <a:p>
            <a:pPr algn="ctr"/>
            <a:endParaRPr lang="en-US" sz="6600" dirty="0">
              <a:solidFill>
                <a:srgbClr val="FF00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81000"/>
            <a:ext cx="41148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NikoshBAN"/>
                <a:cs typeface="NikoshBAN"/>
              </a:rPr>
              <a:t>বাড়ির</a:t>
            </a:r>
            <a:r>
              <a:rPr lang="en-US" sz="4800" b="1" dirty="0" smtClean="0">
                <a:solidFill>
                  <a:schemeClr val="tx1"/>
                </a:solidFill>
                <a:latin typeface="NikoshBAN"/>
                <a:cs typeface="NikoshBAN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/>
                <a:cs typeface="NikoshBAN"/>
              </a:rPr>
              <a:t>কাজ</a:t>
            </a:r>
            <a:endParaRPr lang="en-US" sz="4800" b="1" dirty="0"/>
          </a:p>
        </p:txBody>
      </p:sp>
      <p:pic>
        <p:nvPicPr>
          <p:cNvPr id="4" name="Picture 3" descr="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8600"/>
            <a:ext cx="4267200" cy="289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4495800"/>
            <a:ext cx="61722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kãv</a:t>
            </a:r>
            <a:r>
              <a:rPr lang="en-US" sz="60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_© I </a:t>
            </a:r>
            <a:r>
              <a:rPr lang="en-US" sz="60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UxKv</a:t>
            </a:r>
            <a:r>
              <a:rPr lang="en-US" sz="60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cov</a:t>
            </a:r>
            <a:r>
              <a:rPr lang="en-US" sz="60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endParaRPr lang="en-US" sz="6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533400"/>
            <a:ext cx="3124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/>
            <a:r>
              <a:rPr lang="en-US" sz="9600" b="1" i="1" dirty="0" smtClean="0">
                <a:latin typeface="SutonnyMJ"/>
              </a:rPr>
              <a:t>a</a:t>
            </a:r>
          </a:p>
          <a:p>
            <a:pPr algn="ctr" eaLnBrk="0" fontAlgn="base" hangingPunct="0"/>
            <a:r>
              <a:rPr lang="en-US" sz="9600" b="1" i="1" dirty="0" smtClean="0">
                <a:latin typeface="SutonnyMJ"/>
              </a:rPr>
              <a:t>b¨</a:t>
            </a:r>
          </a:p>
          <a:p>
            <a:pPr algn="ctr" eaLnBrk="0" fontAlgn="base" hangingPunct="0"/>
            <a:r>
              <a:rPr lang="en-US" sz="9600" b="1" i="1" dirty="0" err="1" smtClean="0">
                <a:latin typeface="SutonnyMJ"/>
              </a:rPr>
              <a:t>ev</a:t>
            </a:r>
            <a:endParaRPr lang="en-US" sz="9600" b="1" i="1" dirty="0" smtClean="0">
              <a:latin typeface="SutonnyMJ"/>
            </a:endParaRPr>
          </a:p>
          <a:p>
            <a:pPr algn="ctr" eaLnBrk="0" fontAlgn="base" hangingPunct="0"/>
            <a:r>
              <a:rPr lang="en-US" sz="9600" b="1" i="1" dirty="0" smtClean="0">
                <a:latin typeface="SutonnyMJ"/>
              </a:rPr>
              <a:t>`</a:t>
            </a:r>
            <a:endParaRPr lang="en-US" sz="9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TGGG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781800" y="1"/>
            <a:ext cx="1676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 smtClean="0">
                <a:solidFill>
                  <a:srgbClr val="FFFF00"/>
                </a:solidFill>
                <a:latin typeface="+mn-cs"/>
              </a:rPr>
              <a:t>স্বা</a:t>
            </a:r>
            <a:endParaRPr lang="en-US" sz="9600" b="1" dirty="0" smtClean="0">
              <a:solidFill>
                <a:srgbClr val="FFFF00"/>
              </a:solidFill>
            </a:endParaRPr>
          </a:p>
          <a:p>
            <a:r>
              <a:rPr lang="en-US" sz="9600" b="1" dirty="0" smtClean="0">
                <a:solidFill>
                  <a:srgbClr val="FFFF00"/>
                </a:solidFill>
                <a:latin typeface="+mn-cs"/>
              </a:rPr>
              <a:t>গ</a:t>
            </a:r>
            <a:endParaRPr lang="en-US" sz="9600" b="1" dirty="0" smtClean="0">
              <a:solidFill>
                <a:srgbClr val="FFFF00"/>
              </a:solidFill>
            </a:endParaRPr>
          </a:p>
          <a:p>
            <a:r>
              <a:rPr lang="en-US" sz="9600" b="1" dirty="0" smtClean="0">
                <a:solidFill>
                  <a:srgbClr val="FFFF00"/>
                </a:solidFill>
                <a:latin typeface="+mn-cs"/>
              </a:rPr>
              <a:t>ত</a:t>
            </a:r>
            <a:endParaRPr lang="en-US" sz="9600" b="1" dirty="0" smtClean="0">
              <a:solidFill>
                <a:srgbClr val="FFFF00"/>
              </a:solidFill>
            </a:endParaRPr>
          </a:p>
          <a:p>
            <a:r>
              <a:rPr lang="en-US" sz="9600" b="1" dirty="0" smtClean="0">
                <a:solidFill>
                  <a:srgbClr val="FFFF00"/>
                </a:solidFill>
                <a:latin typeface="+mn-cs"/>
              </a:rPr>
              <a:t>ম</a:t>
            </a:r>
            <a:endParaRPr lang="en-US" sz="9600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20161118_202433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6749"/>
            <a:ext cx="9144000" cy="1451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33662"/>
            <a:ext cx="7239000" cy="33861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81200" y="228600"/>
            <a:ext cx="5029200" cy="1752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SutonnyMJ" pitchFamily="2" charset="0"/>
              </a:rPr>
              <a:t>Pvlvi</a:t>
            </a:r>
            <a:r>
              <a:rPr lang="en-US" sz="5400" b="1" dirty="0" smtClean="0">
                <a:solidFill>
                  <a:srgbClr val="002060"/>
                </a:solidFill>
                <a:latin typeface="SutonnyMJ" pitchFamily="2" charset="0"/>
              </a:rPr>
              <a:t> `</a:t>
            </a:r>
            <a:r>
              <a:rPr lang="en-US" sz="5400" b="1" dirty="0" err="1" smtClean="0">
                <a:solidFill>
                  <a:srgbClr val="002060"/>
                </a:solidFill>
                <a:latin typeface="SutonnyMJ" pitchFamily="2" charset="0"/>
              </a:rPr>
              <a:t>yÿz</a:t>
            </a:r>
            <a:r>
              <a:rPr lang="en-US" sz="5400" b="1" dirty="0" smtClean="0">
                <a:solidFill>
                  <a:srgbClr val="002060"/>
                </a:solidFill>
                <a:latin typeface="SutonnyMJ" pitchFamily="2" charset="0"/>
              </a:rPr>
              <a:t> 3/2</a:t>
            </a:r>
            <a:endParaRPr lang="en-US" sz="5400" b="1" dirty="0">
              <a:solidFill>
                <a:srgbClr val="002060"/>
              </a:solidFill>
              <a:latin typeface="SutonnyMJ" pitchFamily="2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chashar dukkhu\Myanmar_0620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382000" cy="4648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5181600"/>
            <a:ext cx="8153400" cy="1295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mvgvন্য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AmyL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nB‡j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AvU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`k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Rb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Wv³v‡i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U‡c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bvox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chashar dukkhu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6858000" cy="3505200"/>
          </a:xfrm>
          <a:prstGeom prst="rect">
            <a:avLst/>
          </a:prstGeom>
          <a:noFill/>
        </p:spPr>
      </p:pic>
      <p:pic>
        <p:nvPicPr>
          <p:cNvPr id="10243" name="Picture 3" descr="F:\chashar dukkhu\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28600"/>
            <a:ext cx="7086600" cy="3657600"/>
          </a:xfrm>
          <a:prstGeom prst="rect">
            <a:avLst/>
          </a:prstGeom>
          <a:noFill/>
        </p:spPr>
      </p:pic>
      <p:pic>
        <p:nvPicPr>
          <p:cNvPr id="10244" name="Picture 4" descr="E:\chashar dukkhu\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04800"/>
            <a:ext cx="7239000" cy="3810000"/>
          </a:xfrm>
          <a:prstGeom prst="rect">
            <a:avLst/>
          </a:prstGeom>
          <a:noFill/>
        </p:spPr>
      </p:pic>
      <p:pic>
        <p:nvPicPr>
          <p:cNvPr id="10245" name="Picture 5" descr="E:\chashar dukkhu\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0"/>
            <a:ext cx="7239000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66800" y="5029200"/>
            <a:ext cx="75438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wPwKrmv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Jla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Acv‡ikb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Bb‡RKkb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34399" cy="6248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Plaque 5"/>
          <p:cNvSpPr/>
          <p:nvPr/>
        </p:nvSpPr>
        <p:spPr>
          <a:xfrm>
            <a:off x="1524000" y="685800"/>
            <a:ext cx="6096000" cy="1295400"/>
          </a:xfrm>
          <a:prstGeom prst="plaqu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  <a:cs typeface="NikoshBAN" pitchFamily="2" charset="0"/>
                <a:sym typeface="Wingdings 2"/>
              </a:rPr>
              <a:t>evsjv</a:t>
            </a:r>
            <a:r>
              <a:rPr lang="en-US" sz="8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  <a:cs typeface="NikoshBAN" pitchFamily="2" charset="0"/>
                <a:sym typeface="Wingdings 2"/>
              </a:rPr>
              <a:t> </a:t>
            </a:r>
            <a:r>
              <a:rPr lang="en-US" sz="8800" dirty="0" err="1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  <a:cs typeface="NikoshBAN" pitchFamily="2" charset="0"/>
                <a:sym typeface="Wingdings 2"/>
              </a:rPr>
              <a:t>cÖ_g</a:t>
            </a:r>
            <a:r>
              <a:rPr lang="en-US" sz="88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  <a:cs typeface="NikoshBAN" pitchFamily="2" charset="0"/>
                <a:sym typeface="Wingdings 2"/>
              </a:rPr>
              <a:t> </a:t>
            </a:r>
            <a:r>
              <a:rPr lang="en-US" sz="8800" dirty="0" err="1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  <a:cs typeface="NikoshBAN" pitchFamily="2" charset="0"/>
                <a:sym typeface="Wingdings 2"/>
              </a:rPr>
              <a:t>cÎ</a:t>
            </a:r>
            <a:endParaRPr lang="en-US" sz="88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Flowchart: Delay 6"/>
          <p:cNvSpPr/>
          <p:nvPr/>
        </p:nvSpPr>
        <p:spPr>
          <a:xfrm rot="16200000">
            <a:off x="3086100" y="800100"/>
            <a:ext cx="2971800" cy="8229600"/>
          </a:xfrm>
          <a:prstGeom prst="flowChartDelay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1" y="2152471"/>
            <a:ext cx="8534398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NikoshBAN" pitchFamily="2" charset="0"/>
              </a:rPr>
              <a:t>GKv`k-Øv`k</a:t>
            </a:r>
            <a:r>
              <a:rPr lang="en-US" sz="72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NikoshBAN" pitchFamily="2" charset="0"/>
              </a:rPr>
              <a:t> †</a:t>
            </a:r>
            <a:r>
              <a:rPr lang="en-US" sz="720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utonnyMJ" pitchFamily="2" charset="0"/>
                <a:cs typeface="NikoshBAN" pitchFamily="2" charset="0"/>
              </a:rPr>
              <a:t>kªwY</a:t>
            </a:r>
            <a:endParaRPr lang="en-US" sz="7200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267200"/>
            <a:ext cx="8229600" cy="18620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NikoshBAN" pitchFamily="2" charset="0"/>
                <a:sym typeface="Wingdings 2"/>
              </a:rPr>
              <a:t>cÖeÜ</a:t>
            </a:r>
            <a:endParaRPr lang="en-US" sz="11500" b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  <a:sym typeface="Wingdings 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5628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chashar dukkhu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8229600" cy="4724400"/>
          </a:xfrm>
          <a:prstGeom prst="rect">
            <a:avLst/>
          </a:prstGeom>
          <a:noFill/>
        </p:spPr>
      </p:pic>
      <p:pic>
        <p:nvPicPr>
          <p:cNvPr id="11267" name="Picture 3" descr="E:\chashar dukkhu\22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"/>
            <a:ext cx="5486400" cy="4876800"/>
          </a:xfrm>
          <a:prstGeom prst="rect">
            <a:avLst/>
          </a:prstGeom>
          <a:noFill/>
        </p:spPr>
      </p:pic>
      <p:pic>
        <p:nvPicPr>
          <p:cNvPr id="11268" name="Picture 4" descr="E:\chashar dukkhu\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52400"/>
            <a:ext cx="2667000" cy="4876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90600" y="5334000"/>
            <a:ext cx="7086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w_‡qUvi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evq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‡¯‹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vc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chashar dukkhu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8001000" cy="4343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0" y="5181600"/>
            <a:ext cx="66294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NŠo‡`Šo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RbZvi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ûovûwo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 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chashar dukkhu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609600"/>
            <a:ext cx="5715000" cy="36576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524000" y="4876800"/>
            <a:ext cx="5867400" cy="1524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atin typeface="SutonnyMJ"/>
                <a:ea typeface="Calibri"/>
                <a:cs typeface="Times New Roman"/>
              </a:rPr>
              <a:t>B‡jKwUªK</a:t>
            </a:r>
            <a:r>
              <a:rPr lang="en-US" sz="6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b="1" dirty="0" err="1" smtClean="0">
                <a:latin typeface="SutonnyMJ"/>
                <a:ea typeface="Calibri"/>
                <a:cs typeface="Times New Roman"/>
              </a:rPr>
              <a:t>jvBU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chashar dukkhu\28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7467600" cy="4419600"/>
          </a:xfrm>
          <a:prstGeom prst="rect">
            <a:avLst/>
          </a:prstGeom>
          <a:noFill/>
        </p:spPr>
      </p:pic>
      <p:pic>
        <p:nvPicPr>
          <p:cNvPr id="17411" name="Picture 3" descr="E:\chashar dukkhu\28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81000"/>
            <a:ext cx="7543800" cy="4572000"/>
          </a:xfrm>
          <a:prstGeom prst="rect">
            <a:avLst/>
          </a:prstGeom>
          <a:noFill/>
        </p:spPr>
      </p:pic>
      <p:pic>
        <p:nvPicPr>
          <p:cNvPr id="17412" name="Picture 4" descr="E:\chashar dukkhu\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04800"/>
            <a:ext cx="7696200" cy="4648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14400" y="5181600"/>
            <a:ext cx="7239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cwjøevmx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 K…</a:t>
            </a:r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l‡Ki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 `</a:t>
            </a:r>
            <a:r>
              <a:rPr lang="en-US" sz="5400" dirty="0" err="1" smtClean="0">
                <a:latin typeface="SutonnyMJ"/>
                <a:ea typeface="Calibri"/>
                <a:cs typeface="Times New Roman"/>
              </a:rPr>
              <a:t>ytL-`y`©kv</a:t>
            </a:r>
            <a:r>
              <a:rPr lang="en-US" sz="5400" dirty="0" smtClean="0">
                <a:latin typeface="SutonnyMJ"/>
                <a:ea typeface="Calibri"/>
                <a:cs typeface="Times New Roman"/>
              </a:rPr>
              <a:t> 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E:\chashar dukkhu\29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8600"/>
            <a:ext cx="6781800" cy="3810000"/>
          </a:xfrm>
          <a:prstGeom prst="rect">
            <a:avLst/>
          </a:prstGeom>
          <a:noFill/>
        </p:spPr>
      </p:pic>
      <p:pic>
        <p:nvPicPr>
          <p:cNvPr id="1026" name="Picture 2" descr="E:\chashar dukkhu\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8600"/>
            <a:ext cx="6781800" cy="3810000"/>
          </a:xfrm>
          <a:prstGeom prst="rect">
            <a:avLst/>
          </a:prstGeom>
          <a:noFill/>
        </p:spPr>
      </p:pic>
      <p:pic>
        <p:nvPicPr>
          <p:cNvPr id="1027" name="Picture 3" descr="E:\chashar dukkhu\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28600"/>
            <a:ext cx="8153400" cy="448627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81000" y="5029200"/>
            <a:ext cx="84582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SutonnyMJ"/>
                <a:ea typeface="Calibri"/>
                <a:cs typeface="Times New Roman"/>
              </a:rPr>
              <a:t>GK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GKUv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RyU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wg‡ji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Kg©PvixMY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gvwmK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500-700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UvKv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eZb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cvBqv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bevwe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nv‡j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_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v‡K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chashar dukkhu\31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4114800" cy="4267200"/>
          </a:xfrm>
          <a:prstGeom prst="rect">
            <a:avLst/>
          </a:prstGeom>
          <a:noFill/>
        </p:spPr>
      </p:pic>
      <p:pic>
        <p:nvPicPr>
          <p:cNvPr id="20483" name="Picture 3" descr="E:\chashar dukkhu\31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04800"/>
            <a:ext cx="3810000" cy="4267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85800" y="4876800"/>
            <a:ext cx="75438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Zvnv‡`i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Ae¯’v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chashar dukkhu\32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"/>
            <a:ext cx="7543800" cy="4267200"/>
          </a:xfrm>
          <a:prstGeom prst="rect">
            <a:avLst/>
          </a:prstGeom>
          <a:noFill/>
        </p:spPr>
      </p:pic>
      <p:pic>
        <p:nvPicPr>
          <p:cNvPr id="21507" name="Picture 3" descr="E:\chashar dukkhu\32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8600"/>
            <a:ext cx="7543800" cy="4343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5105400"/>
            <a:ext cx="8153400" cy="1447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Avgv‡`i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e½f~wg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myRjv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mydjv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kস্য-শ্যvgjv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chashar dukkhu\34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696200" cy="3886200"/>
          </a:xfrm>
          <a:prstGeom prst="rect">
            <a:avLst/>
          </a:prstGeom>
          <a:noFill/>
        </p:spPr>
      </p:pic>
      <p:pic>
        <p:nvPicPr>
          <p:cNvPr id="22531" name="Picture 3" descr="E:\chashar dukkhu\34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09600"/>
            <a:ext cx="7848600" cy="4343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219200" y="5257800"/>
            <a:ext cx="6858000" cy="1447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6000" b="1" dirty="0" err="1" smtClean="0">
                <a:latin typeface="SutonnyMJ"/>
                <a:ea typeface="Calibri"/>
                <a:cs typeface="Times New Roman"/>
              </a:rPr>
              <a:t>gvivB-fiv</a:t>
            </a:r>
            <a:r>
              <a:rPr lang="en-US" sz="6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b="1" dirty="0" err="1" smtClean="0">
                <a:latin typeface="SutonnyMJ"/>
                <a:ea typeface="Calibri"/>
                <a:cs typeface="Times New Roman"/>
              </a:rPr>
              <a:t>avb</a:t>
            </a:r>
            <a:r>
              <a:rPr lang="en-US" sz="6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b="1" dirty="0" err="1" smtClean="0">
                <a:latin typeface="SutonnyMJ"/>
                <a:ea typeface="Calibri"/>
                <a:cs typeface="Times New Roman"/>
              </a:rPr>
              <a:t>wQj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hashar dukkhu\35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3581400" cy="4191000"/>
          </a:xfrm>
          <a:prstGeom prst="rect">
            <a:avLst/>
          </a:prstGeom>
          <a:noFill/>
        </p:spPr>
      </p:pic>
      <p:pic>
        <p:nvPicPr>
          <p:cNvPr id="1027" name="Picture 3" descr="E:\chashar dukkhu\35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81000"/>
            <a:ext cx="4762500" cy="4191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05000" y="5105400"/>
            <a:ext cx="53340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Mvqvj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fiv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Miæ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wQj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hashar dukkhu\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96200" cy="4495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71600" y="5334000"/>
            <a:ext cx="6781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DVvb</a:t>
            </a:r>
            <a:r>
              <a:rPr lang="en-US" sz="6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fiv</a:t>
            </a:r>
            <a:r>
              <a:rPr lang="en-US" sz="6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gyiwM</a:t>
            </a:r>
            <a:r>
              <a:rPr lang="en-US" sz="60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wQj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chashar dukkhu\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4648200" cy="3276600"/>
          </a:xfrm>
          <a:prstGeom prst="rect">
            <a:avLst/>
          </a:prstGeom>
          <a:noFill/>
        </p:spPr>
      </p:pic>
      <p:pic>
        <p:nvPicPr>
          <p:cNvPr id="3075" name="Picture 3" descr="E:\chashar dukkhu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"/>
            <a:ext cx="3810000" cy="3276600"/>
          </a:xfrm>
          <a:prstGeom prst="rect">
            <a:avLst/>
          </a:prstGeom>
          <a:noFill/>
        </p:spPr>
      </p:pic>
      <p:pic>
        <p:nvPicPr>
          <p:cNvPr id="3076" name="Picture 4" descr="E:\chashar dukkhu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505200"/>
            <a:ext cx="4648200" cy="2971800"/>
          </a:xfrm>
          <a:prstGeom prst="rect">
            <a:avLst/>
          </a:prstGeom>
          <a:noFill/>
        </p:spPr>
      </p:pic>
      <p:pic>
        <p:nvPicPr>
          <p:cNvPr id="3077" name="Picture 5" descr="E:\chashar dukkhu\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3505200"/>
            <a:ext cx="3810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chashar dukkhu\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7620000" cy="4191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4876800"/>
            <a:ext cx="72390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Kwei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Kíbv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b‡n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Kvব্য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Dcন্যvmI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b‡n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mত্য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K_v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chashar dukkhu\39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724400" cy="3962400"/>
          </a:xfrm>
          <a:prstGeom prst="rect">
            <a:avLst/>
          </a:prstGeom>
          <a:noFill/>
        </p:spPr>
      </p:pic>
      <p:pic>
        <p:nvPicPr>
          <p:cNvPr id="4099" name="Picture 3" descr="E:\chashar dukkhu\39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81000"/>
            <a:ext cx="3886200" cy="3962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14400" y="4876800"/>
            <a:ext cx="75438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BD‡ivcxq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 pitchFamily="2" charset="0"/>
                <a:ea typeface="Calibri"/>
                <a:cs typeface="SutonnyMJ" pitchFamily="2" charset="0"/>
              </a:rPr>
              <a:t>gnvযুদ্ধ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chashar dukkhu\40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4762500" cy="3571875"/>
          </a:xfrm>
          <a:prstGeom prst="rect">
            <a:avLst/>
          </a:prstGeom>
          <a:noFill/>
        </p:spPr>
      </p:pic>
      <p:pic>
        <p:nvPicPr>
          <p:cNvPr id="5123" name="Picture 3" descr="E:\chashar dukkhu\40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04800"/>
            <a:ext cx="3990975" cy="3581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4648200"/>
            <a:ext cx="82296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SutonnyMJ"/>
                <a:ea typeface="Calibri"/>
                <a:cs typeface="Times New Roman"/>
              </a:rPr>
              <a:t>50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ermi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c~‡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e©I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wK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Pvlvi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Ae¯’v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fv‡jv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wQj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? 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chashar dukkhu\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0"/>
            <a:ext cx="1828800" cy="3063240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6147" name="Picture 3" descr="E:\chashar dukkhu\42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429000"/>
            <a:ext cx="2743200" cy="27432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>
            <a:off x="304800" y="457200"/>
            <a:ext cx="6019800" cy="2133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UvKvq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8 †mi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mwilvi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ˆ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Zj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wQj</a:t>
            </a:r>
            <a:endParaRPr lang="en-US" sz="3600" b="1" dirty="0"/>
          </a:p>
        </p:txBody>
      </p:sp>
      <p:sp>
        <p:nvSpPr>
          <p:cNvPr id="5" name="Right Arrow 4"/>
          <p:cNvSpPr/>
          <p:nvPr/>
        </p:nvSpPr>
        <p:spPr>
          <a:xfrm>
            <a:off x="304800" y="3581400"/>
            <a:ext cx="5715000" cy="25908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UvKvq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4 †mi N„Z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457200"/>
            <a:ext cx="3352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NikoshBAN"/>
                <a:cs typeface="NikoshBAN"/>
              </a:rPr>
              <a:t>বাড়ির</a:t>
            </a:r>
            <a:r>
              <a:rPr lang="en-US" sz="3200" b="1" dirty="0" smtClean="0">
                <a:latin typeface="NikoshBAN"/>
                <a:cs typeface="NikoshBAN"/>
              </a:rPr>
              <a:t> </a:t>
            </a:r>
            <a:r>
              <a:rPr lang="en-US" sz="3200" b="1" dirty="0" err="1" smtClean="0">
                <a:latin typeface="NikoshBAN"/>
                <a:cs typeface="NikoshBAN"/>
              </a:rPr>
              <a:t>কাজ</a:t>
            </a:r>
            <a:endParaRPr lang="en-US" sz="3200" b="1" dirty="0">
              <a:latin typeface="NikoshBAN"/>
              <a:cs typeface="NikoshBAN"/>
            </a:endParaRPr>
          </a:p>
        </p:txBody>
      </p:sp>
      <p:pic>
        <p:nvPicPr>
          <p:cNvPr id="3" name="Picture 2" descr="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57200"/>
            <a:ext cx="3810000" cy="160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209800"/>
            <a:ext cx="8610600" cy="434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92100" algn="l"/>
                <a:tab pos="2486025" algn="l"/>
              </a:tabLst>
            </a:pPr>
            <a:r>
              <a:rPr lang="en-US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mvbvKzov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MÖv‡gi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wkíx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I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meyi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K…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lK-`¤úwZ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FYMÖ¯Í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meyi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G‡K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G‡K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me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eÜK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i‡L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AvR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wbt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¯^|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euvPvi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ZvwM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‡`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wkíx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MÖvg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Q‡o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kn‡i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P‡j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hvb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mLv‡b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GK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b`x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cwiev‡i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M„ncwiPvwiKvi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KvR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†bb|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wZwb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mLv‡b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wZwb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†`‡Lb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MÖv‡gi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bvix‡`i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ˆ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Zwi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bKwk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Kuv_vi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K`i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GB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abx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cwieviMy‡jv‡Z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A‡bK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ewk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wb‡R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cv‡q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`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uvov‡bvi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Zxe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ª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AvKv•ÿv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wb‡q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wkíx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MÖv‡g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wd‡i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Av‡mb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AviI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K‡qKRb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bvix‡K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wb‡q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wZwb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GKwU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Kg©x`j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ˆ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Zwi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K‡ib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mevB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wg‡j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bKwk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Kuv_v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cÖ¯‘Z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K‡i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kn‡i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wew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µ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K‡i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wb‡R‡`i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`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vwi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`ª¨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gvPb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K‡ib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Zviv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Ges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eÜK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ivLv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me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Rwg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cybiæ×vi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K‡ib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</a:t>
            </a:r>
            <a:endParaRPr lang="en-US" sz="20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48602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K.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iscyi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AÂ‡j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ikg‡K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¯’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vbxq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fvlvq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Kx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e‡j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?</a:t>
            </a:r>
            <a:endParaRPr lang="en-US" sz="20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48602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L.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Òwk‡i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w`‡q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euvKv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ZvR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†X‡K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iv‡L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UvKÓ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ej‡Z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cÖvewÜK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Kx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eywS‡q‡Qb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? </a:t>
            </a:r>
            <a:endParaRPr lang="en-US" sz="20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48602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M.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ÒPvlvi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`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yÿzÓ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cÖe‡Üi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Kvb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w`KwU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wkíxi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g‡a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¨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cÖKvk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c‡q‡Q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Zv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evL¨v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</a:t>
            </a:r>
            <a:endParaRPr lang="en-US" sz="20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48602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N.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wkíxi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¯^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vej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¤^b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ÒPvlvi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`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yÿzÓ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cÖe‡Ü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jL‡Ki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ewY©Z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w`K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wb‡`©kbvi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Av‡jv‡K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e¨vL¨v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Ki</a:t>
            </a:r>
            <a:r>
              <a:rPr lang="en-US" sz="2000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| </a:t>
            </a:r>
            <a:endParaRPr lang="en-US" sz="20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275274">
            <a:off x="923316" y="1182987"/>
            <a:ext cx="41166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/>
            <a:r>
              <a:rPr lang="en-US" sz="9600" b="1" dirty="0" smtClean="0">
                <a:latin typeface="SutonnyMJ"/>
              </a:rPr>
              <a:t>a</a:t>
            </a:r>
          </a:p>
          <a:p>
            <a:pPr algn="ctr" eaLnBrk="0" fontAlgn="base" hangingPunct="0"/>
            <a:r>
              <a:rPr lang="en-US" sz="9600" b="1" dirty="0" smtClean="0">
                <a:latin typeface="SutonnyMJ"/>
              </a:rPr>
              <a:t>b¨</a:t>
            </a:r>
          </a:p>
          <a:p>
            <a:pPr algn="ctr" eaLnBrk="0" fontAlgn="base" hangingPunct="0"/>
            <a:r>
              <a:rPr lang="en-US" sz="9600" b="1" dirty="0" err="1" smtClean="0">
                <a:latin typeface="SutonnyMJ"/>
              </a:rPr>
              <a:t>ev</a:t>
            </a:r>
            <a:endParaRPr lang="en-US" sz="9600" b="1" dirty="0" smtClean="0">
              <a:latin typeface="SutonnyMJ"/>
            </a:endParaRPr>
          </a:p>
          <a:p>
            <a:pPr algn="ctr" eaLnBrk="0" fontAlgn="base" hangingPunct="0"/>
            <a:r>
              <a:rPr lang="en-US" sz="9600" b="1" dirty="0" smtClean="0">
                <a:latin typeface="SutonnyMJ"/>
              </a:rPr>
              <a:t>`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52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 smtClean="0">
                <a:latin typeface="+mn-cs"/>
              </a:rPr>
              <a:t>স্বা</a:t>
            </a:r>
            <a:endParaRPr lang="en-US" sz="9600" b="1" dirty="0" smtClean="0"/>
          </a:p>
          <a:p>
            <a:r>
              <a:rPr lang="en-US" sz="9600" b="1" dirty="0" smtClean="0">
                <a:latin typeface="+mn-cs"/>
              </a:rPr>
              <a:t>গ</a:t>
            </a:r>
            <a:endParaRPr lang="en-US" sz="9600" b="1" dirty="0" smtClean="0"/>
          </a:p>
          <a:p>
            <a:r>
              <a:rPr lang="en-US" sz="9600" b="1" dirty="0" smtClean="0">
                <a:latin typeface="+mn-cs"/>
              </a:rPr>
              <a:t>ত</a:t>
            </a:r>
            <a:endParaRPr lang="en-US" sz="9600" b="1" dirty="0" smtClean="0"/>
          </a:p>
          <a:p>
            <a:r>
              <a:rPr lang="en-US" sz="9600" b="1" dirty="0" smtClean="0">
                <a:latin typeface="+mn-cs"/>
              </a:rPr>
              <a:t>ম</a:t>
            </a:r>
            <a:endParaRPr lang="en-US" sz="9600" b="1" dirty="0"/>
          </a:p>
        </p:txBody>
      </p:sp>
      <p:pic>
        <p:nvPicPr>
          <p:cNvPr id="4" name="Picture 3" descr="20161118_20243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62600"/>
            <a:ext cx="91440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76400" y="381000"/>
            <a:ext cx="56388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atin typeface="SutonnyMJ" pitchFamily="2" charset="0"/>
              </a:rPr>
              <a:t>Pvlvi</a:t>
            </a:r>
            <a:r>
              <a:rPr lang="en-US" sz="6000" b="1" dirty="0" smtClean="0">
                <a:latin typeface="SutonnyMJ" pitchFamily="2" charset="0"/>
              </a:rPr>
              <a:t> `yÿz-3/3</a:t>
            </a:r>
            <a:endParaRPr lang="en-US" sz="6000" b="1" dirty="0">
              <a:latin typeface="SutonnyMJ" pitchFamily="2" charset="0"/>
            </a:endParaRPr>
          </a:p>
        </p:txBody>
      </p:sp>
      <p:pic>
        <p:nvPicPr>
          <p:cNvPr id="3" name="Picture 2" descr="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2633662"/>
            <a:ext cx="8305800" cy="3538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chashar dukkhu\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57200"/>
            <a:ext cx="7315200" cy="3733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90600" y="4648200"/>
            <a:ext cx="7315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SutonnyMJ"/>
                <a:ea typeface="Calibri"/>
                <a:cs typeface="Times New Roman"/>
              </a:rPr>
              <a:t>K…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lK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ন্য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Rwgi‡bi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gv_vq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ek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Nb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I j¤^v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Pzj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wQj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Zvi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gv_vq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cÖvq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Ava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cvqvUvK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Zj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jvwMZ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|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chashar dukkhu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599"/>
            <a:ext cx="4648200" cy="4276165"/>
          </a:xfrm>
          <a:prstGeom prst="rect">
            <a:avLst/>
          </a:prstGeom>
          <a:noFill/>
        </p:spPr>
      </p:pic>
      <p:pic>
        <p:nvPicPr>
          <p:cNvPr id="8195" name="Picture 3" descr="E:\chashar dukkhu\44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28600"/>
            <a:ext cx="3886117" cy="43434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981200" y="5105400"/>
            <a:ext cx="4648200" cy="1219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wenvi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34399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647699" y="693777"/>
            <a:ext cx="7810501" cy="54784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16600" dirty="0" err="1" smtClean="0">
                <a:ln w="762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</a:rPr>
              <a:t>AvR‡Ki</a:t>
            </a:r>
            <a:r>
              <a:rPr lang="en-US" sz="16600" dirty="0" smtClean="0">
                <a:ln w="762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</a:rPr>
              <a:t> </a:t>
            </a:r>
            <a:r>
              <a:rPr lang="en-US" sz="16600" dirty="0" err="1" smtClean="0">
                <a:ln w="762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</a:rPr>
              <a:t>cvV</a:t>
            </a:r>
            <a:r>
              <a:rPr lang="en-US" sz="16600" dirty="0" smtClean="0">
                <a:ln w="762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</a:rPr>
              <a:t> </a:t>
            </a:r>
            <a:r>
              <a:rPr lang="en-US" sz="9600" dirty="0" smtClean="0">
                <a:ln>
                  <a:solidFill>
                    <a:schemeClr val="bg1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/>
            </a:r>
            <a:br>
              <a:rPr lang="en-US" sz="9600" dirty="0" smtClean="0">
                <a:ln>
                  <a:solidFill>
                    <a:schemeClr val="bg1"/>
                  </a:solidFill>
                </a:ln>
                <a:effectLst/>
                <a:latin typeface="NikoshBAN" pitchFamily="2" charset="0"/>
                <a:cs typeface="NikoshBAN" pitchFamily="2" charset="0"/>
              </a:rPr>
            </a:b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914400" y="3733800"/>
            <a:ext cx="2133600" cy="1676400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  <a:sym typeface="Wingdings"/>
              </a:rPr>
              <a:t></a:t>
            </a:r>
            <a:endParaRPr lang="en-US" sz="8000" dirty="0"/>
          </a:p>
        </p:txBody>
      </p:sp>
      <p:sp>
        <p:nvSpPr>
          <p:cNvPr id="5" name="Rounded Rectangle 4"/>
          <p:cNvSpPr/>
          <p:nvPr/>
        </p:nvSpPr>
        <p:spPr>
          <a:xfrm>
            <a:off x="6096000" y="3733800"/>
            <a:ext cx="2133600" cy="1676400"/>
          </a:xfrm>
          <a:prstGeom prst="round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tonnyMJ" pitchFamily="2" charset="0"/>
                <a:sym typeface="Wingdings"/>
              </a:rPr>
              <a:t></a:t>
            </a:r>
            <a:endParaRPr lang="en-US" sz="8000" dirty="0"/>
          </a:p>
        </p:txBody>
      </p:sp>
    </p:spTree>
    <p:extLst>
      <p:ext uri="{BB962C8B-B14F-4D97-AF65-F5344CB8AC3E}">
        <p14:creationId xmlns="" xmlns:p14="http://schemas.microsoft.com/office/powerpoint/2010/main" val="33424953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chashar dukkhu\45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3219450" cy="3609474"/>
          </a:xfrm>
          <a:prstGeom prst="rect">
            <a:avLst/>
          </a:prstGeom>
          <a:noFill/>
        </p:spPr>
      </p:pic>
      <p:pic>
        <p:nvPicPr>
          <p:cNvPr id="9219" name="Picture 3" descr="E:\chashar dukkhu\45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57200"/>
            <a:ext cx="2362200" cy="35052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>
            <a:off x="4114800" y="1981200"/>
            <a:ext cx="1740408" cy="713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876800"/>
            <a:ext cx="9144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SutonnyMJ"/>
                <a:ea typeface="Calibri"/>
                <a:cs typeface="Times New Roman"/>
              </a:rPr>
              <a:t>`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yB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†mi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Lmvwi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wewbg‡q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K…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lK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cZœx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Kন্যv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weµq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KwiZ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chashar dukkhu\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00050"/>
            <a:ext cx="8229600" cy="485775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2209800" y="5562600"/>
            <a:ext cx="5029200" cy="1066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atin typeface="SutonnyMJ"/>
                <a:ea typeface="Calibri"/>
                <a:cs typeface="Times New Roman"/>
              </a:rPr>
              <a:t>Dwo</a:t>
            </a:r>
            <a:r>
              <a:rPr lang="en-US" sz="6000" dirty="0" err="1" smtClean="0">
                <a:latin typeface="SutonnyMJ"/>
                <a:ea typeface="Calibri"/>
                <a:cs typeface="Times New Roman"/>
              </a:rPr>
              <a:t>ষ্য</a:t>
            </a:r>
            <a:r>
              <a:rPr lang="en-US" sz="7200" dirty="0" err="1" smtClean="0">
                <a:latin typeface="SutonnyMJ"/>
                <a:ea typeface="Calibri"/>
                <a:cs typeface="Times New Roman"/>
              </a:rPr>
              <a:t>v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chashar dukkhu\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4495800" cy="3733800"/>
          </a:xfrm>
          <a:prstGeom prst="rect">
            <a:avLst/>
          </a:prstGeom>
          <a:noFill/>
        </p:spPr>
      </p:pic>
      <p:pic>
        <p:nvPicPr>
          <p:cNvPr id="11267" name="Picture 3" descr="E:\chashar dukkhu\47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81000"/>
            <a:ext cx="3352800" cy="3733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4572000"/>
            <a:ext cx="85344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SutonnyMJ"/>
                <a:ea typeface="Calibri"/>
                <a:cs typeface="Times New Roman"/>
              </a:rPr>
              <a:t>K…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l‡Kiv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ÔcLvjÕ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(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cvšÍv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)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fv‡Zi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mwnZ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jeY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ব্য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ZxZ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A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ন্য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Kvb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DcKiY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msMÖn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Kwi‡Z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cvwiZ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bv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chashar dukkhu\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419600" cy="4191000"/>
          </a:xfrm>
          <a:prstGeom prst="rect">
            <a:avLst/>
          </a:prstGeom>
          <a:noFill/>
        </p:spPr>
      </p:pic>
      <p:pic>
        <p:nvPicPr>
          <p:cNvPr id="12291" name="Picture 3" descr="E:\chashar dukkhu\48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81000"/>
            <a:ext cx="4267200" cy="42075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5105400"/>
            <a:ext cx="83820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kuyUwK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gvQ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cig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Dcv‡`q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ব্য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Äb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ewjqv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cwiMwYZ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nBZ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chashar dukkhu\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8001000" cy="3886200"/>
          </a:xfrm>
          <a:prstGeom prst="rect">
            <a:avLst/>
          </a:prstGeom>
          <a:noFill/>
        </p:spPr>
      </p:pic>
      <p:sp>
        <p:nvSpPr>
          <p:cNvPr id="3" name="Up Arrow Callout 2"/>
          <p:cNvSpPr/>
          <p:nvPr/>
        </p:nvSpPr>
        <p:spPr>
          <a:xfrm>
            <a:off x="381000" y="4648200"/>
            <a:ext cx="8534400" cy="1752600"/>
          </a:xfrm>
          <a:prstGeom prst="up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ZLb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UvKvq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25/26 †mi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Pvj</a:t>
            </a:r>
            <a:r>
              <a:rPr lang="en-US" sz="48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800" b="1" dirty="0" err="1" smtClean="0">
                <a:latin typeface="SutonnyMJ"/>
                <a:ea typeface="Calibri"/>
                <a:cs typeface="Times New Roman"/>
              </a:rPr>
              <a:t>wQj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chashar dukkhu\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7162800" cy="4267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43000" y="5257800"/>
            <a:ext cx="70866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jvD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Kzgov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cÖf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…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wZ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ZiKvwi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I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cvU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kvK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jvD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kvK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ত্য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vw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`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wm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দ্ধ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Kwiqv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LvBZ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chashar dukkhu\56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6781800" cy="3657600"/>
          </a:xfrm>
          <a:prstGeom prst="rect">
            <a:avLst/>
          </a:prstGeom>
          <a:noFill/>
        </p:spPr>
      </p:pic>
      <p:pic>
        <p:nvPicPr>
          <p:cNvPr id="16387" name="Picture 3" descr="E:\chashar dukkhu\56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28600"/>
            <a:ext cx="6781800" cy="3657600"/>
          </a:xfrm>
          <a:prstGeom prst="rect">
            <a:avLst/>
          </a:prstGeom>
          <a:noFill/>
        </p:spPr>
      </p:pic>
      <p:pic>
        <p:nvPicPr>
          <p:cNvPr id="16389" name="Picture 5" descr="E:\chashar dukkhu\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228600"/>
            <a:ext cx="6781800" cy="3657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" y="4343400"/>
            <a:ext cx="8305800" cy="2133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kxZKv‡j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w`ev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fv‡M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gv‡V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gv‡V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iŠ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‡`ª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hvcb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KwiZ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;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ivwÎKv‡j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kxZ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Am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হ্য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eva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nB‡j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gv‡S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gv‡S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DwVqv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cvULwo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R¡vwjqv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Av¸b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cvnvBZ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|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chashar dukkhu\59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5314950" cy="2905125"/>
          </a:xfrm>
          <a:prstGeom prst="rect">
            <a:avLst/>
          </a:prstGeom>
          <a:noFill/>
        </p:spPr>
      </p:pic>
      <p:pic>
        <p:nvPicPr>
          <p:cNvPr id="17411" name="Picture 3" descr="E:\chashar dukkhu\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709986"/>
            <a:ext cx="3200400" cy="196691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62000" y="3429000"/>
            <a:ext cx="3810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rgbClr val="FFC000"/>
                </a:solidFill>
                <a:latin typeface="SutonnyMJ" pitchFamily="2" charset="0"/>
              </a:rPr>
              <a:t>cvU</a:t>
            </a:r>
            <a:endParaRPr lang="en-US" sz="7200" dirty="0">
              <a:solidFill>
                <a:srgbClr val="FFC000"/>
              </a:solidFill>
              <a:latin typeface="SutonnyMJ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5791200"/>
            <a:ext cx="1905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ধান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chashar dukkhu\62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4419600" cy="3886200"/>
          </a:xfrm>
          <a:prstGeom prst="rect">
            <a:avLst/>
          </a:prstGeom>
          <a:noFill/>
        </p:spPr>
      </p:pic>
      <p:pic>
        <p:nvPicPr>
          <p:cNvPr id="19459" name="Picture 3" descr="E:\chashar dukkhu\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04800"/>
            <a:ext cx="4038600" cy="3886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752600" y="4876800"/>
            <a:ext cx="60198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XvKv-gmwjb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Kvco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 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chashar dukkhu\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39000" cy="411513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71600" y="5638800"/>
            <a:ext cx="6477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SutonnyMJ" pitchFamily="2" charset="0"/>
              </a:rPr>
              <a:t>cLvj</a:t>
            </a:r>
            <a:endParaRPr lang="en-US" sz="8000" dirty="0">
              <a:solidFill>
                <a:srgbClr val="FF00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chashar dukkhu\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2819400" cy="5715000"/>
          </a:xfrm>
          <a:prstGeom prst="rect">
            <a:avLst/>
          </a:prstGeom>
          <a:noFill/>
        </p:spPr>
      </p:pic>
      <p:pic>
        <p:nvPicPr>
          <p:cNvPr id="4099" name="Picture 3" descr="E:\chashar dukkhu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5100" y="685800"/>
            <a:ext cx="2400300" cy="5638800"/>
          </a:xfrm>
          <a:prstGeom prst="rect">
            <a:avLst/>
          </a:prstGeom>
          <a:noFill/>
        </p:spPr>
      </p:pic>
      <p:sp>
        <p:nvSpPr>
          <p:cNvPr id="4" name="Left-Right Arrow 3"/>
          <p:cNvSpPr/>
          <p:nvPr/>
        </p:nvSpPr>
        <p:spPr>
          <a:xfrm>
            <a:off x="2971800" y="1066800"/>
            <a:ext cx="3581400" cy="3733800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Pvlvi</a:t>
            </a:r>
            <a:r>
              <a:rPr lang="en-US" sz="54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`</a:t>
            </a:r>
            <a:r>
              <a:rPr lang="en-US" sz="54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yÿz</a:t>
            </a:r>
            <a:endParaRPr lang="en-US" sz="54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124200" y="0"/>
            <a:ext cx="32004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SutonnyMJ" pitchFamily="2" charset="0"/>
              </a:rPr>
              <a:t>3/1</a:t>
            </a:r>
            <a:endParaRPr lang="en-US" sz="6000" b="1" dirty="0">
              <a:solidFill>
                <a:srgbClr val="FF00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chashar dukkhu\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"/>
            <a:ext cx="7543800" cy="3657600"/>
          </a:xfrm>
          <a:prstGeom prst="rect">
            <a:avLst/>
          </a:prstGeom>
          <a:noFill/>
        </p:spPr>
      </p:pic>
      <p:pic>
        <p:nvPicPr>
          <p:cNvPr id="20483" name="Picture 3" descr="E:\chashar dukkhu\63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4724400" cy="3657600"/>
          </a:xfrm>
          <a:prstGeom prst="rect">
            <a:avLst/>
          </a:prstGeom>
          <a:noFill/>
        </p:spPr>
      </p:pic>
      <p:pic>
        <p:nvPicPr>
          <p:cNvPr id="20484" name="Picture 4" descr="E:\chashar dukkhu\63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"/>
            <a:ext cx="3962400" cy="3657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4267200"/>
            <a:ext cx="83058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SutonnyMJ"/>
                <a:ea typeface="Calibri"/>
                <a:cs typeface="Times New Roman"/>
              </a:rPr>
              <a:t>¯^n‡¯Í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PiKvq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myZv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KvwUqv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evwomyদ্ধ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mK‡ji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Rন্য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Kvco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cÖ¯‘Z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KwiZ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chashar dukkhu\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04800"/>
            <a:ext cx="6553200" cy="3810000"/>
          </a:xfrm>
          <a:prstGeom prst="rect">
            <a:avLst/>
          </a:prstGeom>
          <a:noFill/>
        </p:spPr>
      </p:pic>
      <p:pic>
        <p:nvPicPr>
          <p:cNvPr id="21508" name="Picture 4" descr="E:\chashar dukkhu\64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04800"/>
            <a:ext cx="6553200" cy="3810000"/>
          </a:xfrm>
          <a:prstGeom prst="rect">
            <a:avLst/>
          </a:prstGeom>
          <a:noFill/>
        </p:spPr>
      </p:pic>
      <p:pic>
        <p:nvPicPr>
          <p:cNvPr id="2050" name="Picture 2" descr="E:\chashar dukkhu\64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04800"/>
            <a:ext cx="6629400" cy="38100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2667000" y="4572000"/>
            <a:ext cx="41910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8000" b="1" dirty="0" err="1" smtClean="0">
                <a:latin typeface="SutonnyMJ"/>
                <a:ea typeface="Calibri"/>
                <a:cs typeface="Times New Roman"/>
              </a:rPr>
              <a:t>ikg</a:t>
            </a:r>
            <a:r>
              <a:rPr lang="en-US" sz="8000" b="1" dirty="0" smtClean="0">
                <a:latin typeface="SutonnyMJ"/>
                <a:ea typeface="Calibri"/>
                <a:cs typeface="Times New Roman"/>
              </a:rPr>
              <a:t> 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chashar dukkhu\65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8600"/>
            <a:ext cx="7315200" cy="4191000"/>
          </a:xfrm>
          <a:prstGeom prst="rect">
            <a:avLst/>
          </a:prstGeom>
          <a:noFill/>
        </p:spPr>
      </p:pic>
      <p:pic>
        <p:nvPicPr>
          <p:cNvPr id="22531" name="Picture 3" descr="E:\chashar dukkhu\65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"/>
            <a:ext cx="7315200" cy="4244926"/>
          </a:xfrm>
          <a:prstGeom prst="rect">
            <a:avLst/>
          </a:prstGeom>
          <a:noFill/>
        </p:spPr>
      </p:pic>
      <p:pic>
        <p:nvPicPr>
          <p:cNvPr id="22532" name="Picture 4" descr="E:\chashar dukkhu\65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28600"/>
            <a:ext cx="7315200" cy="4267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05000" y="5257800"/>
            <a:ext cx="5105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GwÛ</a:t>
            </a:r>
            <a:r>
              <a:rPr lang="en-US" sz="5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5400" b="1" dirty="0" err="1" smtClean="0">
                <a:latin typeface="SutonnyMJ"/>
                <a:ea typeface="Calibri"/>
                <a:cs typeface="Times New Roman"/>
              </a:rPr>
              <a:t>Kvco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chashar dukkhu\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7200"/>
            <a:ext cx="7391400" cy="3581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4495800"/>
            <a:ext cx="80772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Zvnviv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G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Dnvi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evwo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†`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Lv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Kwi‡Z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hvBevi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mg‡q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nv‡Z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jBqv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myZv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KvwU‡Z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KvwU‡Z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eovB‡Z</a:t>
            </a:r>
            <a:r>
              <a:rPr lang="en-US" sz="36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600" b="1" dirty="0" err="1" smtClean="0">
                <a:latin typeface="SutonnyMJ"/>
                <a:ea typeface="Calibri"/>
                <a:cs typeface="Times New Roman"/>
              </a:rPr>
              <a:t>hvBZ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chashar dukkhu\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848600" cy="3733800"/>
          </a:xfrm>
          <a:prstGeom prst="rect">
            <a:avLst/>
          </a:prstGeom>
          <a:noFill/>
        </p:spPr>
      </p:pic>
      <p:pic>
        <p:nvPicPr>
          <p:cNvPr id="24579" name="Picture 3" descr="E:\chashar dukkhu\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8153400" cy="4495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4648200"/>
            <a:ext cx="83820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GwÛ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Kvco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ek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Mig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Ges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`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xN©Kvj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¯’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vqx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nq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|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Bnv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d¬v‡bj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nB‡Z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Kvb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As‡k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ন্যূb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b‡n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, A_P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d¬v‡bj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A‡cÿv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`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xN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©¯’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vqx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chashar dukkhu\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57200"/>
            <a:ext cx="6781800" cy="3733800"/>
          </a:xfrm>
          <a:prstGeom prst="rect">
            <a:avLst/>
          </a:prstGeom>
          <a:noFill/>
        </p:spPr>
      </p:pic>
      <p:pic>
        <p:nvPicPr>
          <p:cNvPr id="25603" name="Picture 3" descr="E:\chashar dukkhu\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57200"/>
            <a:ext cx="6934200" cy="3733800"/>
          </a:xfrm>
          <a:prstGeom prst="rect">
            <a:avLst/>
          </a:prstGeom>
          <a:noFill/>
        </p:spPr>
      </p:pic>
      <p:pic>
        <p:nvPicPr>
          <p:cNvPr id="25604" name="Picture 4" descr="E:\chashar dukkhu\71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57200"/>
            <a:ext cx="7086600" cy="3962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0" y="4800600"/>
            <a:ext cx="8153400" cy="1828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GLb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Zvnv‡`i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Kvco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ayBevi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Rন্য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nq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avcvi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cÖ‡qvRb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bq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mvWv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|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Pvwi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cqmvi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†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mvWvq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†h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Kvh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©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wmদ্ধ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nq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,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Zvnvi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Rন্য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Avi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Kó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Kwiqv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ÿvi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cÖ¯‘Z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SutonnyMJ"/>
                <a:ea typeface="Calibri"/>
                <a:cs typeface="Times New Roman"/>
              </a:rPr>
              <a:t>Kwi‡e</a:t>
            </a:r>
            <a:r>
              <a:rPr lang="en-US" sz="3200" b="1" dirty="0" smtClean="0">
                <a:latin typeface="SutonnyMJ"/>
                <a:ea typeface="Calibri"/>
                <a:cs typeface="Times New Roman"/>
              </a:rPr>
              <a:t> †Kb? 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chashar dukkhu\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8077200" cy="4343400"/>
          </a:xfrm>
          <a:prstGeom prst="rect">
            <a:avLst/>
          </a:prstGeom>
          <a:noFill/>
        </p:spPr>
      </p:pic>
      <p:sp>
        <p:nvSpPr>
          <p:cNvPr id="3" name="Up Arrow Callout 2"/>
          <p:cNvSpPr/>
          <p:nvPr/>
        </p:nvSpPr>
        <p:spPr>
          <a:xfrm>
            <a:off x="1600200" y="4876800"/>
            <a:ext cx="5943600" cy="1752600"/>
          </a:xfrm>
          <a:prstGeom prst="up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SutonnyMJ"/>
                <a:ea typeface="Calibri"/>
                <a:cs typeface="Times New Roman"/>
              </a:rPr>
              <a:t>†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e‡jvqv‡ii</a:t>
            </a:r>
            <a:r>
              <a:rPr lang="en-US" sz="44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400" b="1" dirty="0" err="1" smtClean="0">
                <a:latin typeface="SutonnyMJ"/>
                <a:ea typeface="Calibri"/>
                <a:cs typeface="Times New Roman"/>
              </a:rPr>
              <a:t>Pzwo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E:\chashar dukkhu\73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57200"/>
            <a:ext cx="7924800" cy="4191000"/>
          </a:xfrm>
          <a:prstGeom prst="rect">
            <a:avLst/>
          </a:prstGeom>
          <a:noFill/>
        </p:spPr>
      </p:pic>
      <p:pic>
        <p:nvPicPr>
          <p:cNvPr id="27652" name="Picture 4" descr="E:\chashar dukkhu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57200"/>
            <a:ext cx="8077200" cy="4343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5181600"/>
            <a:ext cx="7848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gy‡U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gRyi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Uªvg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bv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nB‡j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`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yB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c`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bwo‡Z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cv‡i</a:t>
            </a:r>
            <a:r>
              <a:rPr lang="en-US" sz="4000" b="1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latin typeface="SutonnyMJ"/>
                <a:ea typeface="Calibri"/>
                <a:cs typeface="Times New Roman"/>
              </a:rPr>
              <a:t>bv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676400"/>
            <a:ext cx="9144000" cy="957185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3800" dirty="0" smtClean="0">
                <a:solidFill>
                  <a:srgbClr val="FF0000"/>
                </a:solidFill>
                <a:latin typeface="SutonnyMJ"/>
              </a:rPr>
              <a:t>              </a:t>
            </a:r>
            <a:r>
              <a:rPr lang="en-US" sz="23900" dirty="0" err="1" smtClean="0">
                <a:solidFill>
                  <a:srgbClr val="FFFF00"/>
                </a:solidFill>
                <a:latin typeface="SutonnyMJ"/>
              </a:rPr>
              <a:t>ab¨ev</a:t>
            </a:r>
            <a:r>
              <a:rPr lang="en-US" sz="23900" dirty="0" smtClean="0">
                <a:solidFill>
                  <a:srgbClr val="FFFF00"/>
                </a:solidFill>
                <a:latin typeface="SutonnyMJ"/>
              </a:rPr>
              <a:t>`</a:t>
            </a:r>
            <a:br>
              <a:rPr lang="en-US" sz="23900" dirty="0" smtClean="0">
                <a:solidFill>
                  <a:srgbClr val="FFFF00"/>
                </a:solidFill>
                <a:latin typeface="SutonnyMJ"/>
              </a:rPr>
            </a:br>
            <a:endParaRPr lang="en-US" sz="23900" dirty="0">
              <a:solidFill>
                <a:srgbClr val="FFFF00"/>
              </a:solidFill>
            </a:endParaRPr>
          </a:p>
        </p:txBody>
      </p:sp>
      <p:pic>
        <p:nvPicPr>
          <p:cNvPr id="3" name="Picture 2" descr="20161118_204841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3227"/>
            <a:ext cx="9144000" cy="2634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09800" y="304800"/>
            <a:ext cx="5410200" cy="1143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NikoshBAN"/>
                <a:cs typeface="NikoshBAN"/>
              </a:rPr>
              <a:t>শিখন</a:t>
            </a:r>
            <a:r>
              <a:rPr lang="en-US" sz="4400" b="1" dirty="0" smtClean="0">
                <a:latin typeface="NikoshBAN"/>
                <a:cs typeface="NikoshBAN"/>
              </a:rPr>
              <a:t> </a:t>
            </a:r>
            <a:r>
              <a:rPr lang="en-US" sz="4400" b="1" dirty="0" err="1" smtClean="0">
                <a:latin typeface="NikoshBAN"/>
                <a:cs typeface="NikoshBAN"/>
              </a:rPr>
              <a:t>ফল</a:t>
            </a:r>
            <a:endParaRPr lang="en-US" sz="4400" b="1" dirty="0">
              <a:latin typeface="NikoshBAN"/>
              <a:cs typeface="NikoshB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905000"/>
            <a:ext cx="81534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latin typeface="NikoshBAN"/>
                <a:cs typeface="NikoshBAN"/>
              </a:rPr>
              <a:t>১</a:t>
            </a:r>
            <a:r>
              <a:rPr lang="en-US" sz="5400" b="1" dirty="0" smtClean="0">
                <a:latin typeface="SutonnyMJ" pitchFamily="2" charset="0"/>
                <a:cs typeface="SutonnyMJ" pitchFamily="2" charset="0"/>
              </a:rPr>
              <a:t>.  </a:t>
            </a:r>
            <a:r>
              <a:rPr lang="en-US" sz="5400" b="1" dirty="0" smtClean="0">
                <a:solidFill>
                  <a:schemeClr val="tx1"/>
                </a:solidFill>
                <a:latin typeface="SutonnyMJ" pitchFamily="2" charset="0"/>
                <a:ea typeface="Calibri"/>
                <a:cs typeface="SutonnyMJ" pitchFamily="2" charset="0"/>
              </a:rPr>
              <a:t>†jLK </a:t>
            </a:r>
            <a:r>
              <a:rPr lang="en-US" sz="4400" b="1" dirty="0" err="1" smtClean="0">
                <a:latin typeface="NikoshBAN"/>
                <a:cs typeface="NikoshBAN"/>
              </a:rPr>
              <a:t>সম্পর্কে</a:t>
            </a:r>
            <a:r>
              <a:rPr lang="en-US" sz="4400" b="1" dirty="0" smtClean="0">
                <a:latin typeface="NikoshBAN"/>
                <a:cs typeface="NikoshBAN"/>
              </a:rPr>
              <a:t> </a:t>
            </a:r>
            <a:r>
              <a:rPr lang="en-US" sz="4400" b="1" dirty="0" err="1" smtClean="0">
                <a:latin typeface="NikoshBAN"/>
                <a:cs typeface="NikoshBAN"/>
              </a:rPr>
              <a:t>বলতে</a:t>
            </a:r>
            <a:r>
              <a:rPr lang="en-US" sz="4400" b="1" dirty="0" smtClean="0">
                <a:latin typeface="NikoshBAN"/>
                <a:cs typeface="NikoshBAN"/>
              </a:rPr>
              <a:t> </a:t>
            </a:r>
            <a:r>
              <a:rPr lang="en-US" sz="4400" b="1" dirty="0" err="1" smtClean="0">
                <a:latin typeface="NikoshBAN"/>
                <a:cs typeface="NikoshBAN"/>
              </a:rPr>
              <a:t>পারবে</a:t>
            </a:r>
            <a:r>
              <a:rPr lang="en-US" sz="4400" b="1" dirty="0" smtClean="0">
                <a:latin typeface="NikoshBAN"/>
                <a:cs typeface="NikoshBAN"/>
              </a:rPr>
              <a:t> ।</a:t>
            </a:r>
            <a:endParaRPr lang="en-US" sz="4400" b="1" dirty="0" smtClean="0"/>
          </a:p>
          <a:p>
            <a:pPr algn="just"/>
            <a:r>
              <a:rPr lang="en-US" sz="4400" b="1" dirty="0" smtClean="0">
                <a:latin typeface="NikoshBAN"/>
                <a:cs typeface="NikoshBAN"/>
              </a:rPr>
              <a:t>২. </a:t>
            </a:r>
            <a:r>
              <a:rPr lang="en-US" sz="4400" b="1" dirty="0" err="1" smtClean="0">
                <a:latin typeface="NikoshBAN"/>
                <a:cs typeface="NikoshBAN"/>
              </a:rPr>
              <a:t>সরব</a:t>
            </a:r>
            <a:r>
              <a:rPr lang="en-US" sz="4400" b="1" dirty="0" smtClean="0">
                <a:latin typeface="NikoshBAN"/>
                <a:cs typeface="NikoshBAN"/>
              </a:rPr>
              <a:t> </a:t>
            </a:r>
            <a:r>
              <a:rPr lang="en-US" sz="4400" b="1" dirty="0" err="1" smtClean="0">
                <a:latin typeface="NikoshBAN"/>
                <a:cs typeface="NikoshBAN"/>
              </a:rPr>
              <a:t>পাঠ</a:t>
            </a:r>
            <a:r>
              <a:rPr lang="en-US" sz="4400" b="1" dirty="0" smtClean="0">
                <a:latin typeface="NikoshBAN"/>
                <a:cs typeface="NikoshBAN"/>
              </a:rPr>
              <a:t> </a:t>
            </a:r>
            <a:r>
              <a:rPr lang="en-US" sz="4400" b="1" dirty="0" err="1" smtClean="0">
                <a:latin typeface="NikoshBAN"/>
                <a:cs typeface="NikoshBAN"/>
              </a:rPr>
              <a:t>করতে</a:t>
            </a:r>
            <a:r>
              <a:rPr lang="en-US" sz="4400" b="1" dirty="0" smtClean="0">
                <a:latin typeface="NikoshBAN"/>
                <a:cs typeface="NikoshBAN"/>
              </a:rPr>
              <a:t> </a:t>
            </a:r>
            <a:r>
              <a:rPr lang="en-US" sz="4400" b="1" dirty="0" err="1" smtClean="0">
                <a:latin typeface="NikoshBAN"/>
                <a:cs typeface="NikoshBAN"/>
              </a:rPr>
              <a:t>পারবে</a:t>
            </a:r>
            <a:r>
              <a:rPr lang="en-US" sz="4400" b="1" dirty="0" smtClean="0">
                <a:latin typeface="NikoshBAN"/>
                <a:cs typeface="NikoshBAN"/>
              </a:rPr>
              <a:t> ।</a:t>
            </a:r>
            <a:endParaRPr lang="en-US" sz="4400" b="1" dirty="0" smtClean="0"/>
          </a:p>
          <a:p>
            <a:pPr algn="just"/>
            <a:r>
              <a:rPr lang="en-US" sz="4400" b="1" dirty="0" smtClean="0">
                <a:latin typeface="NikoshBAN"/>
                <a:cs typeface="NikoshBAN"/>
              </a:rPr>
              <a:t>৩. </a:t>
            </a:r>
            <a:r>
              <a:rPr lang="en-US" sz="4400" b="1" dirty="0" err="1" smtClean="0">
                <a:latin typeface="NikoshBAN"/>
                <a:cs typeface="NikoshBAN"/>
              </a:rPr>
              <a:t>শব্দার্থ</a:t>
            </a:r>
            <a:r>
              <a:rPr lang="en-US" sz="4400" b="1" dirty="0" smtClean="0">
                <a:latin typeface="NikoshBAN"/>
                <a:cs typeface="NikoshBAN"/>
              </a:rPr>
              <a:t> </a:t>
            </a:r>
            <a:r>
              <a:rPr lang="en-US" sz="4400" b="1" dirty="0" err="1" smtClean="0">
                <a:latin typeface="NikoshBAN"/>
                <a:cs typeface="NikoshBAN"/>
              </a:rPr>
              <a:t>বলতে</a:t>
            </a:r>
            <a:r>
              <a:rPr lang="en-US" sz="4400" b="1" dirty="0" smtClean="0">
                <a:latin typeface="NikoshBAN"/>
                <a:cs typeface="NikoshBAN"/>
              </a:rPr>
              <a:t> </a:t>
            </a:r>
            <a:r>
              <a:rPr lang="en-US" sz="4400" b="1" dirty="0" err="1" smtClean="0">
                <a:latin typeface="NikoshBAN"/>
                <a:cs typeface="NikoshBAN"/>
              </a:rPr>
              <a:t>পারবে</a:t>
            </a:r>
            <a:r>
              <a:rPr lang="en-US" sz="4400" b="1" dirty="0" smtClean="0">
                <a:latin typeface="NikoshBAN"/>
                <a:cs typeface="NikoshBAN"/>
              </a:rPr>
              <a:t>।</a:t>
            </a:r>
            <a:endParaRPr lang="en-US" sz="4400" b="1" dirty="0">
              <a:latin typeface="NikoshBAN"/>
              <a:cs typeface="NikoshB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ownloads\Begum-Roke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5715000"/>
            <a:ext cx="80010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SutonnyMJ" pitchFamily="2" charset="0"/>
              </a:rPr>
              <a:t>‡</a:t>
            </a:r>
            <a:r>
              <a:rPr lang="en-US" sz="3200" b="1" dirty="0" err="1" smtClean="0">
                <a:solidFill>
                  <a:srgbClr val="FF0000"/>
                </a:solidFill>
                <a:latin typeface="SutonnyMJ" pitchFamily="2" charset="0"/>
              </a:rPr>
              <a:t>iv‡Kqv</a:t>
            </a:r>
            <a:r>
              <a:rPr lang="en-US" sz="3200" b="1" dirty="0" smtClean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SutonnyMJ" pitchFamily="2" charset="0"/>
              </a:rPr>
              <a:t>mvLvIqvZ</a:t>
            </a:r>
            <a:r>
              <a:rPr lang="en-US" sz="3200" b="1" dirty="0" smtClean="0">
                <a:solidFill>
                  <a:srgbClr val="FF0000"/>
                </a:solidFill>
                <a:latin typeface="SutonnyMJ" pitchFamily="2" charset="0"/>
              </a:rPr>
              <a:t> †</a:t>
            </a:r>
            <a:r>
              <a:rPr lang="en-US" sz="3200" b="1" dirty="0" err="1" smtClean="0">
                <a:solidFill>
                  <a:srgbClr val="FF0000"/>
                </a:solidFill>
                <a:latin typeface="SutonnyMJ" pitchFamily="2" charset="0"/>
              </a:rPr>
              <a:t>nv‡mb</a:t>
            </a:r>
            <a:endParaRPr lang="en-US" sz="3200" b="1" dirty="0">
              <a:solidFill>
                <a:srgbClr val="FF0000"/>
              </a:solidFill>
              <a:latin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2200" y="381000"/>
            <a:ext cx="4572000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6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Pvlvi</a:t>
            </a:r>
            <a:r>
              <a:rPr lang="en-US" sz="66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`</a:t>
            </a:r>
            <a:r>
              <a:rPr lang="en-US" sz="66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yÿz</a:t>
            </a:r>
            <a:endParaRPr lang="en-US" sz="66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3962400" y="1828800"/>
            <a:ext cx="1094232" cy="1371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71600" y="3581400"/>
            <a:ext cx="6629400" cy="1371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†</a:t>
            </a:r>
            <a:r>
              <a:rPr lang="en-US" sz="54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iv‡Kqv</a:t>
            </a:r>
            <a:r>
              <a:rPr lang="en-US" sz="54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mvLvIqvZ</a:t>
            </a:r>
            <a:r>
              <a:rPr lang="en-US" sz="54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54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nv‡mb</a:t>
            </a:r>
            <a:endParaRPr lang="en-US" sz="54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758</Words>
  <Application>Microsoft Office PowerPoint</Application>
  <PresentationFormat>On-screen Show (4:3)</PresentationFormat>
  <Paragraphs>103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Lotus computer</cp:lastModifiedBy>
  <cp:revision>141</cp:revision>
  <dcterms:created xsi:type="dcterms:W3CDTF">2014-09-15T05:20:27Z</dcterms:created>
  <dcterms:modified xsi:type="dcterms:W3CDTF">2016-12-23T05:24:02Z</dcterms:modified>
</cp:coreProperties>
</file>